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026" autoAdjust="0"/>
  </p:normalViewPr>
  <p:slideViewPr>
    <p:cSldViewPr>
      <p:cViewPr varScale="1">
        <p:scale>
          <a:sx n="82" d="100"/>
          <a:sy n="82" d="100"/>
        </p:scale>
        <p:origin x="198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25F3C-A2B6-4C49-B233-4287E59BDCE0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EB1CD-20AF-43C0-982C-BDDF57FA8EF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487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EB1CD-20AF-43C0-982C-BDDF57FA8EF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8795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782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812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111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01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855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20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07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978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386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78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458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8D5C-FF57-4432-92C3-6B516045B8DE}" type="datetimeFigureOut">
              <a:rPr kumimoji="1" lang="ja-JP" altLang="en-US" smtClean="0"/>
              <a:t>2025/7/31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15053-0A44-4ED6-9E55-1A4EB1A4A6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496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395536" y="1166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/>
              <a:t>Food Truck Schedule </a:t>
            </a:r>
            <a:br>
              <a:rPr lang="en-US" altLang="ja-JP" sz="2000" dirty="0"/>
            </a:br>
            <a:r>
              <a:rPr lang="en-US" altLang="ja-JP" sz="2700" b="1" dirty="0"/>
              <a:t>AUG 2025</a:t>
            </a:r>
            <a:endParaRPr lang="ja-JP" altLang="en-US" sz="2700" b="1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125233"/>
              </p:ext>
            </p:extLst>
          </p:nvPr>
        </p:nvGraphicFramePr>
        <p:xfrm>
          <a:off x="1147967" y="692696"/>
          <a:ext cx="6848065" cy="4736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82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9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SUN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MON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TUE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WED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THU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FRI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bg1"/>
                          </a:solidFill>
                        </a:rPr>
                        <a:t>SAT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021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588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rgbClr val="0070C0"/>
                          </a:solidFill>
                        </a:rPr>
                        <a:t>△   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</a:p>
                    <a:p>
                      <a:pPr algn="ctr"/>
                      <a:r>
                        <a:rPr kumimoji="1" lang="ja-JP" altLang="en-US" dirty="0"/>
                        <a:t>〇</a:t>
                      </a:r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0" dirty="0">
                          <a:solidFill>
                            <a:schemeClr val="dk1"/>
                          </a:solidFill>
                        </a:rPr>
                        <a:t>7</a:t>
                      </a:r>
                    </a:p>
                    <a:p>
                      <a:r>
                        <a:rPr kumimoji="1" lang="en-US" altLang="ja-JP" b="0" dirty="0">
                          <a:solidFill>
                            <a:schemeClr val="dk1"/>
                          </a:solidFill>
                        </a:rPr>
                        <a:t>     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0070C0"/>
                          </a:solidFill>
                        </a:rPr>
                        <a:t>9</a:t>
                      </a:r>
                      <a:endParaRPr kumimoji="1" lang="ja-JP" altLang="en-US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7287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endParaRPr kumimoji="1" lang="en-US" altLang="ja-JP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〇</a:t>
                      </a:r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13</a:t>
                      </a:r>
                    </a:p>
                    <a:p>
                      <a:pPr algn="ctr"/>
                      <a:r>
                        <a:rPr kumimoji="1" lang="ja-JP" altLang="en-US" dirty="0"/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14</a:t>
                      </a:r>
                    </a:p>
                    <a:p>
                      <a:pPr algn="ctr"/>
                      <a:r>
                        <a:rPr kumimoji="1" lang="ja-JP" altLang="en-US" dirty="0"/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15</a:t>
                      </a:r>
                    </a:p>
                    <a:p>
                      <a:pPr algn="ctr"/>
                      <a:r>
                        <a:rPr kumimoji="1" lang="ja-JP" altLang="en-US" dirty="0"/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0070C0"/>
                          </a:solidFill>
                        </a:rPr>
                        <a:t>16</a:t>
                      </a:r>
                    </a:p>
                    <a:p>
                      <a:endParaRPr kumimoji="1" lang="en-US" altLang="ja-JP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262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17</a:t>
                      </a:r>
                    </a:p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  <a:p>
                      <a:pPr marL="0" algn="ctr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dirty="0">
                          <a:solidFill>
                            <a:srgbClr val="0070C0"/>
                          </a:solidFill>
                        </a:rPr>
                        <a:t>△   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 〇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  <a:p>
                      <a:pPr marL="0" algn="l" defTabSz="914400" rtl="0" eaLnBrk="1" latinLnBrk="0" hangingPunct="1"/>
                      <a:r>
                        <a:rPr kumimoji="1" lang="en-US" altLang="ja-JP" sz="18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〇</a:t>
                      </a:r>
                      <a:endParaRPr kumimoji="1" lang="en-US" altLang="ja-JP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8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  <a:p>
                      <a:endParaRPr kumimoji="1" lang="ja-JP" alt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43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rgbClr val="0070C0"/>
                          </a:solidFill>
                        </a:rPr>
                        <a:t> △</a:t>
                      </a:r>
                      <a:endParaRPr kumimoji="1" lang="en-US" altLang="ja-JP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 〇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 〇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 〇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baseline="0" dirty="0">
                          <a:solidFill>
                            <a:schemeClr val="tx1"/>
                          </a:solidFill>
                        </a:rPr>
                        <a:t>〇</a:t>
                      </a:r>
                      <a:endParaRPr kumimoji="1" lang="en-US" altLang="ja-JP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rgbClr val="0070C0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668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  <a:p>
                      <a:endParaRPr kumimoji="1" lang="en-US" altLang="ja-JP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701456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253823"/>
              </p:ext>
            </p:extLst>
          </p:nvPr>
        </p:nvGraphicFramePr>
        <p:xfrm>
          <a:off x="6652764" y="5511512"/>
          <a:ext cx="1972372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836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Kaluna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406372"/>
              </p:ext>
            </p:extLst>
          </p:nvPr>
        </p:nvGraphicFramePr>
        <p:xfrm>
          <a:off x="6640899" y="5943560"/>
          <a:ext cx="138748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618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rgbClr val="0070C0"/>
                          </a:solidFill>
                        </a:rPr>
                        <a:t>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DADDY’S PIZZA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423306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409" y="5511512"/>
            <a:ext cx="1674399" cy="1177191"/>
          </a:xfrm>
          <a:prstGeom prst="rect">
            <a:avLst/>
          </a:prstGeom>
        </p:spPr>
      </p:pic>
      <p:pic>
        <p:nvPicPr>
          <p:cNvPr id="12" name="Picture 30" descr="image_6487327 (6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738" y="5574277"/>
            <a:ext cx="1703302" cy="1108904"/>
          </a:xfrm>
          <a:prstGeom prst="rect">
            <a:avLst/>
          </a:prstGeom>
          <a:noFill/>
          <a:ln w="9525" cap="flat" cmpd="sng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294070" y="6372036"/>
            <a:ext cx="12779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b="1" kern="10" dirty="0">
                <a:ln w="9525" cap="flat" cmpd="sng">
                  <a:solidFill>
                    <a:srgbClr val="F8F8F8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Quesadilla</a:t>
            </a:r>
            <a:endParaRPr lang="ja-JP" altLang="en-US" b="1" kern="10" dirty="0">
              <a:ln w="9525" cap="flat" cmpd="sng">
                <a:solidFill>
                  <a:srgbClr val="F8F8F8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619672" y="6372036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b="1" kern="10" dirty="0">
                <a:ln w="9525" cap="flat" cmpd="sng">
                  <a:solidFill>
                    <a:srgbClr val="F8F8F8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Pizza</a:t>
            </a:r>
            <a:endParaRPr lang="ja-JP" altLang="en-US" b="1" kern="10" dirty="0">
              <a:ln w="9525" cap="flat" cmpd="sng">
                <a:solidFill>
                  <a:srgbClr val="F8F8F8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273904"/>
              </p:ext>
            </p:extLst>
          </p:nvPr>
        </p:nvGraphicFramePr>
        <p:xfrm>
          <a:off x="1036140" y="6639228"/>
          <a:ext cx="223971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4811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DADDY’S PIZZA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277775"/>
              </p:ext>
            </p:extLst>
          </p:nvPr>
        </p:nvGraphicFramePr>
        <p:xfrm>
          <a:off x="3247700" y="6648850"/>
          <a:ext cx="1972372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439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Kaluna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5049" y="6125006"/>
            <a:ext cx="1087111" cy="576064"/>
          </a:xfrm>
          <a:prstGeom prst="rect">
            <a:avLst/>
          </a:prstGeom>
        </p:spPr>
      </p:pic>
      <p:sp>
        <p:nvSpPr>
          <p:cNvPr id="15" name="WordArt 81"/>
          <p:cNvSpPr>
            <a:spLocks noChangeArrowheads="1" noChangeShapeType="1"/>
          </p:cNvSpPr>
          <p:nvPr/>
        </p:nvSpPr>
        <p:spPr bwMode="auto">
          <a:xfrm>
            <a:off x="3349079" y="6021288"/>
            <a:ext cx="1366937" cy="426501"/>
          </a:xfrm>
          <a:prstGeom prst="rect">
            <a:avLst/>
          </a:prstGeom>
        </p:spPr>
        <p:txBody>
          <a:bodyPr wrap="none" numCol="1" fromWordArt="1">
            <a:prstTxWarp prst="textSlantUp">
              <a:avLst>
                <a:gd name="adj" fmla="val 71431"/>
              </a:avLst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buNone/>
            </a:pPr>
            <a:r>
              <a:rPr lang="en-US" altLang="ja-JP" sz="3600" b="1" kern="10" spc="0" dirty="0">
                <a:ln w="9525" cap="flat" cmpd="sng">
                  <a:solidFill>
                    <a:srgbClr val="F8F8F8"/>
                  </a:solidFill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Garlic Butter Rice</a:t>
            </a:r>
            <a:endParaRPr lang="ja-JP" altLang="en-US" sz="3600" b="1" kern="10" spc="0" dirty="0">
              <a:ln w="9525" cap="flat" cmpd="sng">
                <a:solidFill>
                  <a:srgbClr val="F8F8F8"/>
                </a:solidFill>
                <a:round/>
                <a:headEnd/>
                <a:tailEnd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7967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87</Words>
  <Application>Microsoft Office PowerPoint</Application>
  <PresentationFormat>画面に合わせる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SAWAKO KAZUME</dc:creator>
  <cp:lastModifiedBy>Yuka Kaida</cp:lastModifiedBy>
  <cp:revision>186</cp:revision>
  <cp:lastPrinted>2023-08-30T05:25:04Z</cp:lastPrinted>
  <dcterms:created xsi:type="dcterms:W3CDTF">2021-09-02T06:30:37Z</dcterms:created>
  <dcterms:modified xsi:type="dcterms:W3CDTF">2025-07-31T07:46:30Z</dcterms:modified>
</cp:coreProperties>
</file>